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2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2020-08-18T03:59:28Z</dcterms:created>
  <dcterms:modified xsi:type="dcterms:W3CDTF">2020-08-18T04:00:26Z</dcterms:modified>
</cp:coreProperties>
</file>